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57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2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09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1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1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42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67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0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66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46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33D3-0A92-4B31-9D6A-7EBB71C49531}" type="datetimeFigureOut">
              <a:rPr lang="pt-BR" smtClean="0"/>
              <a:t>07/02/2019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2F4A-95E1-435D-BB79-B5B5892BB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86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REVOLUÃÃO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8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0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proletariado x burguesia segundo karl m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36904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2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movimentos de contestaÃ§Ã£o da revoluÃ§Ã£o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208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4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o que foi o ludismo e o cart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5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6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9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5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1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2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3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proletariado x burgu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055"/>
            <a:ext cx="61912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2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REVOLUÃÃO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REVOLUÃÃO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o que contribuiu para o pioneirismo ingles na revoluÃ§Ã£o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8" y="404664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4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1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7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Ã£o de obra da revoluÃ§Ã£o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9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84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6</cp:revision>
  <dcterms:created xsi:type="dcterms:W3CDTF">2019-02-07T19:36:11Z</dcterms:created>
  <dcterms:modified xsi:type="dcterms:W3CDTF">2019-02-07T22:36:28Z</dcterms:modified>
</cp:coreProperties>
</file>